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301" r:id="rId5"/>
    <p:sldId id="302" r:id="rId6"/>
    <p:sldId id="303" r:id="rId7"/>
    <p:sldId id="260" r:id="rId8"/>
    <p:sldId id="304" r:id="rId9"/>
    <p:sldId id="305" r:id="rId10"/>
    <p:sldId id="280" r:id="rId11"/>
    <p:sldId id="281" r:id="rId12"/>
    <p:sldId id="282" r:id="rId13"/>
    <p:sldId id="283" r:id="rId14"/>
    <p:sldId id="285" r:id="rId15"/>
    <p:sldId id="284" r:id="rId16"/>
    <p:sldId id="306" r:id="rId17"/>
    <p:sldId id="292" r:id="rId18"/>
    <p:sldId id="263" r:id="rId19"/>
    <p:sldId id="262" r:id="rId20"/>
    <p:sldId id="307" r:id="rId21"/>
    <p:sldId id="308" r:id="rId22"/>
    <p:sldId id="259" r:id="rId23"/>
    <p:sldId id="264" r:id="rId24"/>
    <p:sldId id="309" r:id="rId25"/>
    <p:sldId id="310" r:id="rId26"/>
    <p:sldId id="311" r:id="rId27"/>
    <p:sldId id="258" r:id="rId28"/>
    <p:sldId id="268" r:id="rId29"/>
    <p:sldId id="267" r:id="rId30"/>
    <p:sldId id="270" r:id="rId31"/>
    <p:sldId id="271" r:id="rId32"/>
    <p:sldId id="273" r:id="rId33"/>
    <p:sldId id="274" r:id="rId34"/>
    <p:sldId id="272" r:id="rId35"/>
    <p:sldId id="312" r:id="rId36"/>
    <p:sldId id="275" r:id="rId37"/>
    <p:sldId id="277" r:id="rId38"/>
    <p:sldId id="269" r:id="rId39"/>
    <p:sldId id="278" r:id="rId40"/>
    <p:sldId id="276" r:id="rId41"/>
    <p:sldId id="286" r:id="rId42"/>
    <p:sldId id="288" r:id="rId43"/>
    <p:sldId id="287" r:id="rId44"/>
    <p:sldId id="289" r:id="rId45"/>
    <p:sldId id="290" r:id="rId46"/>
    <p:sldId id="314" r:id="rId47"/>
    <p:sldId id="266" r:id="rId48"/>
    <p:sldId id="291" r:id="rId49"/>
    <p:sldId id="293" r:id="rId50"/>
    <p:sldId id="294" r:id="rId51"/>
    <p:sldId id="296" r:id="rId52"/>
    <p:sldId id="295" r:id="rId53"/>
    <p:sldId id="297" r:id="rId54"/>
  </p:sldIdLst>
  <p:sldSz cx="12192000" cy="6858000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916893-876E-E281-8631-EEE6BDB59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5C852A8-78DD-1E6A-F2A2-C15255030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6CCDF0-19D4-5318-4C50-F5E31394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3517F1-71E1-ED20-A895-2A17BB5F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DA2E4E-3688-90CB-3026-CE7755B8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3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A28DB-F183-FAF8-5EC7-5BE20778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FDF585-42D7-E394-6A8B-737A0609E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90CA95-13AE-6C8E-4448-115F8120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7F3367-F06B-A99A-F139-BFED8B3F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0831BA-71AD-6CC9-2B1A-5DC2E9D8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4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C49A746-6E5F-9200-E31D-26C4D53D7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39DB8D-5B6B-9271-FA91-186BF4720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397F31-182D-97EA-24B3-2F461A7A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7A3D6D-236B-46C8-F721-09302FB5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535193-DCCB-EF2D-B810-809CC606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4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051B24-3AB9-83E1-55E0-20DA3949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46D79F-B42B-AD1A-8E5A-CF4DF4E8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E819C5-51BE-15E2-F792-E38EBF83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27F383-D1D8-80E6-F917-5FBA87D7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8C9A3B-B1A1-D5A9-A172-C9F73430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0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97E17F-6740-6505-42E5-B209ECFE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03A495-76FE-BE56-D458-8AAFB18E8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A9FD2A-4FDC-34C8-7835-8AE0A9F2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5CAF7A-0DD1-071E-F4CD-86042392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A4334A-63AC-5218-553D-49C6FA25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6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091A60-50FA-CD49-2513-3E1BE48C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72E5DB-E0D1-0E7F-A940-C9F191E47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203231A-3C4C-58B1-E9B5-4430CE6E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8CFDC5-C46C-5EE0-6BEB-27407F5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D893F71-D0E2-77EE-5BA3-6A58A9FD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B38AF9-BDE1-5404-5125-D9DD6C91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3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C67B9-51A4-34BE-B800-C1979AC6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5E6708-F4C1-2680-64EE-7288147F1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CDFDE7-D7B3-E96E-B721-A9B7A9CCA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95B20A5-5FBA-1A4C-3736-AF7F6FE4A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7024BA-3A65-9AF1-E218-735140F9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E3A88C2-A2F8-7FC7-BB4D-52A9A712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C0D3D10-318F-7635-1D1D-86AD7BB0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B3F0235-00A8-A207-C118-579046B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6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0F7670-0180-44D6-1DB9-ECEFA200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04E5E6B-AFF5-3E93-7368-3960F7A9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E532F6-11F4-A793-FE05-846C3E39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D9992F-5FE9-28EC-20CF-4D0835BE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85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34296C6-ABC6-9D3D-4B68-B5EF81CA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2AA581E-DC1F-6D7C-4B74-A125945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2C23C9-2B7C-13DB-25B4-31F3AEC9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45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B7C4E5-59AF-1F6B-7641-145C81B5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405081-56B3-C7CD-BDCD-7D167A26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772C3B-BAA0-ADAC-688C-6B00F4A4B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3614E37-234A-3C2F-84A8-15B389C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E1F528-3DDA-B0F0-DCA3-2B599D60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2A29F67-70B6-A9F7-E631-3960CF08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2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4E46BF-AD2E-5DC9-C91A-F8DD8579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E9F193E-E621-3CB3-EBCA-0C07903A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0D8C1DE-9A46-ECC4-E988-10DD23D77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1682A1-EB8F-94DD-49F0-A01A3F9D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D7AD0C8-23A9-0C98-9EB7-67A9CDC3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CB85FE2-20D9-91B6-6937-6927FD71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35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9AD435F-4BA6-E403-EDB3-D0160E92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E82334-5239-0884-6B1C-A44FB8B0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1E7B5B-E335-1D5A-832B-E3AB31C0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F6B0-584C-4520-9A31-0C17103E2B45}" type="datetimeFigureOut">
              <a:rPr lang="hu-HU" smtClean="0"/>
              <a:t>2022. 09. 11.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C8E3C3-9CAE-05BE-C85E-8F3CE254B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98032D-F3FB-BD53-F16D-30341EBE5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0889-25EE-43AC-9C34-AE68F58DF5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1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D8BC5B-09E3-656C-9438-FD7E263D4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szájüreg és az emésztőrendszer egészségi állapotának összefüggései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2A266C-E612-98FE-5E53-6ACDCE40A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732" y="399796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szájüreg</a:t>
            </a:r>
          </a:p>
          <a:p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Kállainé Dr. Harangozó Helga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Szájsebész, fogszakorvos, orvos-természetgyógyász</a:t>
            </a:r>
          </a:p>
        </p:txBody>
      </p:sp>
    </p:spTree>
    <p:extLst>
      <p:ext uri="{BB962C8B-B14F-4D97-AF65-F5344CB8AC3E}">
        <p14:creationId xmlns:p14="http://schemas.microsoft.com/office/powerpoint/2010/main" val="8266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9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3407C9-885F-A13C-30FE-EB2DDFEB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Abrasio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étel, bezárás, szeletelt, zöldség látható&#10;&#10;Automatikusan generált leírás">
            <a:extLst>
              <a:ext uri="{FF2B5EF4-FFF2-40B4-BE49-F238E27FC236}">
                <a16:creationId xmlns:a16="http://schemas.microsoft.com/office/drawing/2014/main" id="{DF5626C9-8444-6488-2A55-A2EAF768A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1DA142-8B41-FA8E-0D9B-391D65F7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Fognyaki kopás</a:t>
            </a:r>
          </a:p>
        </p:txBody>
      </p:sp>
      <p:pic>
        <p:nvPicPr>
          <p:cNvPr id="4" name="Kép 3" descr="A képen étel, mártás látható&#10;&#10;Automatikusan generált leírás">
            <a:extLst>
              <a:ext uri="{FF2B5EF4-FFF2-40B4-BE49-F238E27FC236}">
                <a16:creationId xmlns:a16="http://schemas.microsoft.com/office/drawing/2014/main" id="{85024FC9-4226-1B0E-D9AF-B4F8CB66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09" y="643466"/>
            <a:ext cx="577071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6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B489571-8F69-94B6-A91D-C8D22D3D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Fogkő</a:t>
            </a:r>
          </a:p>
        </p:txBody>
      </p:sp>
      <p:pic>
        <p:nvPicPr>
          <p:cNvPr id="4" name="Kép 3" descr="A képen csésze, mártás látható&#10;&#10;Automatikusan generált leírás">
            <a:extLst>
              <a:ext uri="{FF2B5EF4-FFF2-40B4-BE49-F238E27FC236}">
                <a16:creationId xmlns:a16="http://schemas.microsoft.com/office/drawing/2014/main" id="{D7FE838C-C104-52E5-8C6E-EB897E19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562D2A-6217-E0C3-6646-3B08BE93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Ínygyulladás</a:t>
            </a:r>
          </a:p>
        </p:txBody>
      </p:sp>
      <p:pic>
        <p:nvPicPr>
          <p:cNvPr id="6" name="Kép 5" descr="A képen étel, gyümölcs, gránátalma, zöldség látható&#10;&#10;Automatikusan generált leírás">
            <a:extLst>
              <a:ext uri="{FF2B5EF4-FFF2-40B4-BE49-F238E27FC236}">
                <a16:creationId xmlns:a16="http://schemas.microsoft.com/office/drawing/2014/main" id="{9210307E-DE74-8CAE-B4AA-240D48541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66487"/>
            <a:ext cx="6780700" cy="43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A67658-A20A-BE72-CBA7-D691319C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Íny- és csontsorvadás</a:t>
            </a:r>
          </a:p>
        </p:txBody>
      </p:sp>
      <p:pic>
        <p:nvPicPr>
          <p:cNvPr id="4" name="Kép 3" descr="A képen több, változat látható&#10;&#10;Automatikusan generált leírás">
            <a:extLst>
              <a:ext uri="{FF2B5EF4-FFF2-40B4-BE49-F238E27FC236}">
                <a16:creationId xmlns:a16="http://schemas.microsoft.com/office/drawing/2014/main" id="{59C9A47E-8959-BFDE-7EF3-D4A81984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83439"/>
            <a:ext cx="6780700" cy="4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26BE4-D56D-FB65-5B90-651636F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50"/>
            <a:ext cx="10515600" cy="13255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Állkapocsízület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5FF909-E75F-1D0B-C827-37CCC0B59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08" y="2092413"/>
            <a:ext cx="2915092" cy="37479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2AD6F34-A6C3-0037-6309-0A739592A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92413"/>
            <a:ext cx="7645272" cy="37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1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24FF8F3-CFDC-5CA8-6A63-FED80F6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61" y="1780230"/>
            <a:ext cx="3187826" cy="2770989"/>
          </a:xfrm>
          <a:noFill/>
        </p:spPr>
        <p:txBody>
          <a:bodyPr anchor="ctr">
            <a:normAutofit/>
          </a:bodyPr>
          <a:lstStyle/>
          <a:p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nyelv elhelyezkedése</a:t>
            </a:r>
          </a:p>
        </p:txBody>
      </p:sp>
      <p:pic>
        <p:nvPicPr>
          <p:cNvPr id="4" name="Kép 3" descr="A képen alsónadrág látható&#10;&#10;Automatikusan generált leírás">
            <a:extLst>
              <a:ext uri="{FF2B5EF4-FFF2-40B4-BE49-F238E27FC236}">
                <a16:creationId xmlns:a16="http://schemas.microsoft.com/office/drawing/2014/main" id="{087CF6DE-B0BB-18F9-AE94-61F707A12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05" y="643466"/>
            <a:ext cx="453852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266E7C7-0F24-B552-C914-E11C4669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8" y="643466"/>
            <a:ext cx="498610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886E901-94B0-69DF-0CCA-2DF10CAE8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8" y="842803"/>
            <a:ext cx="4643597" cy="4643597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5A350E5-8CFC-5141-ED2C-43E0B4BA4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25" y="1653398"/>
            <a:ext cx="5784509" cy="30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85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E06FC076-737C-F987-F3A7-F76BCFAED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69" y="643467"/>
            <a:ext cx="5417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42FB62D-59DF-5DC7-7CE2-96CB182F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Nyálmirigyek</a:t>
            </a: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A1758985-2381-06BA-D9B8-635116C1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F911DA-0373-0318-BC6A-3A459DB0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878282" cy="257356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Nyálmirigyek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656BAE-656E-18AA-B83A-7E04DEC9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66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csésze, asztal, üveg, ital látható&#10;&#10;Automatikusan generált leírás">
            <a:extLst>
              <a:ext uri="{FF2B5EF4-FFF2-40B4-BE49-F238E27FC236}">
                <a16:creationId xmlns:a16="http://schemas.microsoft.com/office/drawing/2014/main" id="{146EF7E1-5687-E3CD-A537-1B3A89D14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r="8525" b="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06C0969-EA8A-A358-6680-360C45263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3" b="196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Kép 5" descr="A képen asztal, beltéri, étel, tálca látható&#10;&#10;Automatikusan generált leírás">
            <a:extLst>
              <a:ext uri="{FF2B5EF4-FFF2-40B4-BE49-F238E27FC236}">
                <a16:creationId xmlns:a16="http://schemas.microsoft.com/office/drawing/2014/main" id="{46E42D74-2EEF-9390-C528-B6F0E9C4B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24764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945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45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D45892E-4254-D057-1EDF-DF625F0F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Szájzugi gyulladás</a:t>
            </a:r>
          </a:p>
        </p:txBody>
      </p:sp>
      <p:pic>
        <p:nvPicPr>
          <p:cNvPr id="4" name="Kép 3" descr="A képen illatszerek, kozmetikai látható&#10;&#10;Automatikusan generált leírás">
            <a:extLst>
              <a:ext uri="{FF2B5EF4-FFF2-40B4-BE49-F238E27FC236}">
                <a16:creationId xmlns:a16="http://schemas.microsoft.com/office/drawing/2014/main" id="{D4C3411C-83D0-C845-61C0-5971C6020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1A44AD-FDAA-C9DE-ECA7-285C9327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951018" cy="260473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Cserepes ajak</a:t>
            </a:r>
          </a:p>
        </p:txBody>
      </p:sp>
      <p:pic>
        <p:nvPicPr>
          <p:cNvPr id="4" name="Kép 3" descr="A képen személy, beltéri, kozmetikai, harapás látható&#10;&#10;Automatikusan generált leírás">
            <a:extLst>
              <a:ext uri="{FF2B5EF4-FFF2-40B4-BE49-F238E27FC236}">
                <a16:creationId xmlns:a16="http://schemas.microsoft.com/office/drawing/2014/main" id="{2E6113CE-6BD6-AA78-7DC7-06383C94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0A81C8-5CE8-1F81-9C24-45BBFC36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3016526" cy="262461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tápcsatorna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8407DB-E3E3-ED64-7EF4-55D5B922E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2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2E088DE-08DC-7F5B-1286-B368FDD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Cheilitis</a:t>
            </a:r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chronica</a:t>
            </a:r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actinica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fánk, kozmetikai, bezárás látható&#10;&#10;Automatikusan generált leírás">
            <a:extLst>
              <a:ext uri="{FF2B5EF4-FFF2-40B4-BE49-F238E27FC236}">
                <a16:creationId xmlns:a16="http://schemas.microsoft.com/office/drawing/2014/main" id="{48243A00-EA2B-A94A-E46D-9D25DCE0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61433"/>
            <a:ext cx="6780700" cy="39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CC8B24-9B76-66B0-1788-E6F71AB3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Cheilitis</a:t>
            </a:r>
            <a:r>
              <a:rPr lang="hu-H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medicamentosa</a:t>
            </a:r>
            <a:endParaRPr lang="hu-H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emély, bezárás, kozmetikai látható&#10;&#10;Automatikusan generált leírás">
            <a:extLst>
              <a:ext uri="{FF2B5EF4-FFF2-40B4-BE49-F238E27FC236}">
                <a16:creationId xmlns:a16="http://schemas.microsoft.com/office/drawing/2014/main" id="{8B8F9BB9-FA9F-F6C4-9C42-7E03E870F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6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85E026-ED4E-64A7-2A9D-F65017CA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</a:t>
            </a:r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simplex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emély, kozmetikai, bezárás látható&#10;&#10;Automatikusan generált leírás">
            <a:extLst>
              <a:ext uri="{FF2B5EF4-FFF2-40B4-BE49-F238E27FC236}">
                <a16:creationId xmlns:a16="http://schemas.microsoft.com/office/drawing/2014/main" id="{56A19D62-DFBB-CBA4-6C12-E550EBC6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73964"/>
            <a:ext cx="6780700" cy="47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6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39717F-5E65-FEBE-FCA6-C89769C0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</a:t>
            </a:r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zoster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férfi, személy, viselés, bámulás látható&#10;&#10;Automatikusan generált leírás">
            <a:extLst>
              <a:ext uri="{FF2B5EF4-FFF2-40B4-BE49-F238E27FC236}">
                <a16:creationId xmlns:a16="http://schemas.microsoft.com/office/drawing/2014/main" id="{373B2AC2-E8BB-B256-246A-77766C84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9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70E4E4-4145-2DC2-D28A-76F04D18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Allergiás szájgyulladás</a:t>
            </a:r>
          </a:p>
        </p:txBody>
      </p:sp>
      <p:pic>
        <p:nvPicPr>
          <p:cNvPr id="4" name="Kép 3" descr="A képen személy, bezárás, kozmetikai, bámulás látható&#10;&#10;Automatikusan generált leírás">
            <a:extLst>
              <a:ext uri="{FF2B5EF4-FFF2-40B4-BE49-F238E27FC236}">
                <a16:creationId xmlns:a16="http://schemas.microsoft.com/office/drawing/2014/main" id="{AD1BFDC5-0105-595A-6AEB-8B8EEB6E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4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44B42A97-2187-442B-BB48-39526296D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ogak, fogkefe látható&#10;&#10;Automatikusan generált leírás">
            <a:extLst>
              <a:ext uri="{FF2B5EF4-FFF2-40B4-BE49-F238E27FC236}">
                <a16:creationId xmlns:a16="http://schemas.microsoft.com/office/drawing/2014/main" id="{6BE6151F-4509-F3F3-71D1-330746AA3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9294" b="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1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47F9BA-1882-E981-CE21-FAB79C38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903" y="5091850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Aphta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1B1D834C-2707-49B0-A3CE-334D83DF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5048" y="5266944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D5D03F-FD71-2CB6-A1FB-C17E3517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HPV</a:t>
            </a:r>
          </a:p>
        </p:txBody>
      </p:sp>
      <p:pic>
        <p:nvPicPr>
          <p:cNvPr id="4" name="Kép 3" descr="A képen szöveg, étel látható&#10;&#10;Automatikusan generált leírás">
            <a:extLst>
              <a:ext uri="{FF2B5EF4-FFF2-40B4-BE49-F238E27FC236}">
                <a16:creationId xmlns:a16="http://schemas.microsoft.com/office/drawing/2014/main" id="{7E5EB626-BA3B-D6AD-2A83-902AF6E9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37639"/>
            <a:ext cx="6780700" cy="4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8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C3C9EB-55AD-F49C-1B61-CB927A9C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CF73F69-D671-4678-6F05-2C5621E80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88346"/>
            <a:ext cx="6780700" cy="50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8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2B0843-61D0-AD4D-B6B5-978E302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Leukoplakia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desszert látható&#10;&#10;Automatikusan generált leírás">
            <a:extLst>
              <a:ext uri="{FF2B5EF4-FFF2-40B4-BE49-F238E27FC236}">
                <a16:creationId xmlns:a16="http://schemas.microsoft.com/office/drawing/2014/main" id="{38F2C768-C764-769C-61D4-32519D954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08321"/>
            <a:ext cx="6780700" cy="44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2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AD1E91B-3FAD-EBFD-5508-5A4FA530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Praecancerosus</a:t>
            </a:r>
            <a:r>
              <a:rPr lang="hu-H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állapot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8768A5-F47E-CD17-14C6-04EF4FF2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22397"/>
            <a:ext cx="6780700" cy="46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20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075206D-DE26-AD9F-9295-BAA54007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Szájüregi rák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beltéri, gyümölcs, bezárás, zöldség látható&#10;&#10;Automatikusan generált leírás">
            <a:extLst>
              <a:ext uri="{FF2B5EF4-FFF2-40B4-BE49-F238E27FC236}">
                <a16:creationId xmlns:a16="http://schemas.microsoft.com/office/drawing/2014/main" id="{C41DFF11-440A-B16F-4D94-B7EE83C1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-2" b="-2"/>
          <a:stretch/>
        </p:blipFill>
        <p:spPr>
          <a:xfrm>
            <a:off x="4777316" y="1094018"/>
            <a:ext cx="6780700" cy="4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55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22469B-6718-A9C2-89CC-B9D0684B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Glossitis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emély, bezárás látható&#10;&#10;Automatikusan generált leírás">
            <a:extLst>
              <a:ext uri="{FF2B5EF4-FFF2-40B4-BE49-F238E27FC236}">
                <a16:creationId xmlns:a16="http://schemas.microsoft.com/office/drawing/2014/main" id="{59BE28F9-2C65-5F8C-8F11-E25110637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88346"/>
            <a:ext cx="6780700" cy="50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7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0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EB32B8-6374-BB90-3826-068B382C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Fekete szőrnyelv</a:t>
            </a:r>
          </a:p>
        </p:txBody>
      </p:sp>
      <p:pic>
        <p:nvPicPr>
          <p:cNvPr id="4" name="Kép 3" descr="A képen személy, beltéri, száj, bezárás látható&#10;&#10;Automatikusan generált leírás">
            <a:extLst>
              <a:ext uri="{FF2B5EF4-FFF2-40B4-BE49-F238E27FC236}">
                <a16:creationId xmlns:a16="http://schemas.microsoft.com/office/drawing/2014/main" id="{34B8C8C4-7F8C-C87F-BC84-FB660539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9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05A4AD0-3633-7CBC-55AA-C4EF7294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Leukoplakia</a:t>
            </a:r>
            <a:endParaRPr lang="hu-H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kozmetikai, bezárás látható&#10;&#10;Automatikusan generált leírás">
            <a:extLst>
              <a:ext uri="{FF2B5EF4-FFF2-40B4-BE49-F238E27FC236}">
                <a16:creationId xmlns:a16="http://schemas.microsoft.com/office/drawing/2014/main" id="{3BC437AA-337B-36C5-F2EB-04666062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81729"/>
            <a:ext cx="6780700" cy="44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0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03C1002-F63E-AC40-33C6-0DB49526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Nyelvrák</a:t>
            </a:r>
          </a:p>
        </p:txBody>
      </p:sp>
      <p:pic>
        <p:nvPicPr>
          <p:cNvPr id="4" name="Kép 3" descr="A képen személy, fánk, harapás, bezárás látható&#10;&#10;Automatikusan generált leírás">
            <a:extLst>
              <a:ext uri="{FF2B5EF4-FFF2-40B4-BE49-F238E27FC236}">
                <a16:creationId xmlns:a16="http://schemas.microsoft.com/office/drawing/2014/main" id="{C7B0E64F-8192-B7E4-A704-785B5247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46115"/>
            <a:ext cx="6780700" cy="47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1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 descr="A képen csésze, asztal, üveg, ital látható&#10;&#10;Automatikusan generált leírás">
            <a:extLst>
              <a:ext uri="{FF2B5EF4-FFF2-40B4-BE49-F238E27FC236}">
                <a16:creationId xmlns:a16="http://schemas.microsoft.com/office/drawing/2014/main" id="{146EF7E1-5687-E3CD-A537-1B3A89D14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r="8525" b="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06C0969-EA8A-A358-6680-360C45263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3" b="196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Kép 5" descr="A képen asztal, beltéri, étel, tálca látható&#10;&#10;Automatikusan generált leírás">
            <a:extLst>
              <a:ext uri="{FF2B5EF4-FFF2-40B4-BE49-F238E27FC236}">
                <a16:creationId xmlns:a16="http://schemas.microsoft.com/office/drawing/2014/main" id="{46E42D74-2EEF-9390-C528-B6F0E9C4B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24764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076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28FBD0-0DBF-6578-894A-59628B7E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Holisztikus szemlélet</a:t>
            </a:r>
          </a:p>
        </p:txBody>
      </p:sp>
      <p:pic>
        <p:nvPicPr>
          <p:cNvPr id="4" name="Kép 3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8084D652-B4C5-2840-A8EB-DC094C816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08123"/>
            <a:ext cx="6780700" cy="46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4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2258EA-A815-96AD-960B-B31F474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5CF465D-B0F2-0650-3550-9D46FF93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6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411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51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13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19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74A85A-355A-6314-5F5D-7FD180A5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23863"/>
            <a:ext cx="10515600" cy="132556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</a:rPr>
              <a:t>Köszönöm 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36010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637A61-430B-7F49-60C1-C27485CA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fogak anatómiája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99A44C-6C37-2843-5045-1ED6BCCE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9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772853-522A-AF88-A2EA-4FEEB7F3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u-HU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fogazat mint eszköz</a:t>
            </a:r>
            <a:endPara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CE8C128-BBE9-0771-1583-0C2EA7366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27205" b="-3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A228B70-126E-721E-B4B0-0835EE8C8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r="7730" b="1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16A06AB-565D-DBA7-0EDB-200D8F15AE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23CB28-D769-4786-A948-78019C4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6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Metakommunikáció</a:t>
            </a:r>
            <a:endParaRPr lang="en-US" sz="6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férfi, személy, viselés, mosolygó látható&#10;&#10;Automatikusan generált leírás">
            <a:extLst>
              <a:ext uri="{FF2B5EF4-FFF2-40B4-BE49-F238E27FC236}">
                <a16:creationId xmlns:a16="http://schemas.microsoft.com/office/drawing/2014/main" id="{462EFED9-2B7A-6712-4795-6EE90AEB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Kép 5" descr="A képen férfi, személy, szemüveg, viselés látható&#10;&#10;Automatikusan generált leírás">
            <a:extLst>
              <a:ext uri="{FF2B5EF4-FFF2-40B4-BE49-F238E27FC236}">
                <a16:creationId xmlns:a16="http://schemas.microsoft.com/office/drawing/2014/main" id="{82D4E9DF-973B-E3EF-F8E7-A9662D87B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3" b="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83</Words>
  <Application>Microsoft Office PowerPoint</Application>
  <PresentationFormat>Szélesvásznú</PresentationFormat>
  <Paragraphs>38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Tw Cen MT</vt:lpstr>
      <vt:lpstr>Office-téma</vt:lpstr>
      <vt:lpstr>A szájüreg és az emésztőrendszer egészségi állapotának összefüggései</vt:lpstr>
      <vt:lpstr>PowerPoint-bemutató</vt:lpstr>
      <vt:lpstr>A tápcsatorna</vt:lpstr>
      <vt:lpstr>PowerPoint-bemutató</vt:lpstr>
      <vt:lpstr>PowerPoint-bemutató</vt:lpstr>
      <vt:lpstr>PowerPoint-bemutató</vt:lpstr>
      <vt:lpstr>A fogak anatómiája</vt:lpstr>
      <vt:lpstr>A fogazat mint eszköz</vt:lpstr>
      <vt:lpstr>Metakommunikáció</vt:lpstr>
      <vt:lpstr>PowerPoint-bemutató</vt:lpstr>
      <vt:lpstr>Abrasio</vt:lpstr>
      <vt:lpstr>Fognyaki kopás</vt:lpstr>
      <vt:lpstr>Fogkő</vt:lpstr>
      <vt:lpstr>Ínygyulladás</vt:lpstr>
      <vt:lpstr>Íny- és csontsorvadás</vt:lpstr>
      <vt:lpstr>Állkapocsízület</vt:lpstr>
      <vt:lpstr>PowerPoint-bemutató</vt:lpstr>
      <vt:lpstr>A nyelv elhelyezkedése</vt:lpstr>
      <vt:lpstr>PowerPoint-bemutató</vt:lpstr>
      <vt:lpstr>PowerPoint-bemutató</vt:lpstr>
      <vt:lpstr>PowerPoint-bemutató</vt:lpstr>
      <vt:lpstr>Nyálmirigyek</vt:lpstr>
      <vt:lpstr>Nyálmirigyek</vt:lpstr>
      <vt:lpstr>PowerPoint-bemutató</vt:lpstr>
      <vt:lpstr>PowerPoint-bemutató</vt:lpstr>
      <vt:lpstr>PowerPoint-bemutató</vt:lpstr>
      <vt:lpstr>PowerPoint-bemutató</vt:lpstr>
      <vt:lpstr>Szájzugi gyulladás</vt:lpstr>
      <vt:lpstr>Cserepes ajak</vt:lpstr>
      <vt:lpstr>Cheilitis chronica actinica</vt:lpstr>
      <vt:lpstr>Cheilitis medicamentosa</vt:lpstr>
      <vt:lpstr>Herpes simplex</vt:lpstr>
      <vt:lpstr>Herpes zoster</vt:lpstr>
      <vt:lpstr>Allergiás szájgyulladás</vt:lpstr>
      <vt:lpstr>Aphta</vt:lpstr>
      <vt:lpstr>HPV</vt:lpstr>
      <vt:lpstr>Linea alba</vt:lpstr>
      <vt:lpstr>Leukoplakia</vt:lpstr>
      <vt:lpstr>Praecancerosus állapot</vt:lpstr>
      <vt:lpstr>Szájüregi rák</vt:lpstr>
      <vt:lpstr>Glossitis</vt:lpstr>
      <vt:lpstr>PowerPoint-bemutató</vt:lpstr>
      <vt:lpstr>Fekete szőrnyelv</vt:lpstr>
      <vt:lpstr>Leukoplakia</vt:lpstr>
      <vt:lpstr>Nyelvrák</vt:lpstr>
      <vt:lpstr>PowerPoint-bemutató</vt:lpstr>
      <vt:lpstr>Holisztikus szemlélet</vt:lpstr>
      <vt:lpstr> </vt:lpstr>
      <vt:lpstr>PowerPoint-bemutató</vt:lpstr>
      <vt:lpstr>PowerPoint-bemutató</vt:lpstr>
      <vt:lpstr>PowerPoint-bemutató</vt:lpstr>
      <vt:lpstr>PowerPoint-bemutató</vt:lpstr>
      <vt:lpstr>Köszönöm a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Helga Dr. Kállainé Dr. Harangozó</dc:creator>
  <cp:lastModifiedBy>Helga Dr. Kállainé Dr. Harangozó</cp:lastModifiedBy>
  <cp:revision>32</cp:revision>
  <cp:lastPrinted>2022-09-11T18:27:05Z</cp:lastPrinted>
  <dcterms:created xsi:type="dcterms:W3CDTF">2022-09-10T19:38:11Z</dcterms:created>
  <dcterms:modified xsi:type="dcterms:W3CDTF">2022-09-11T18:31:15Z</dcterms:modified>
</cp:coreProperties>
</file>